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6858000" cy="9906000" type="A4"/>
  <p:notesSz cx="6718300" cy="10121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1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66" d="100"/>
          <a:sy n="66" d="100"/>
        </p:scale>
        <p:origin x="-2166" y="-12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0570" cy="506259"/>
          </a:xfrm>
          <a:prstGeom prst="rect">
            <a:avLst/>
          </a:prstGeom>
        </p:spPr>
        <p:txBody>
          <a:bodyPr vert="horz" lIns="93635" tIns="46817" rIns="93635" bIns="46817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6130" y="0"/>
            <a:ext cx="2910570" cy="506259"/>
          </a:xfrm>
          <a:prstGeom prst="rect">
            <a:avLst/>
          </a:prstGeom>
        </p:spPr>
        <p:txBody>
          <a:bodyPr vert="horz" lIns="93635" tIns="46817" rIns="93635" bIns="46817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6D6209CE-5570-4DAA-B60F-B71B074B98C1}" type="datetimeFigureOut">
              <a:rPr lang="en-US"/>
              <a:pPr>
                <a:defRPr/>
              </a:pPr>
              <a:t>10/31/2011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613998"/>
            <a:ext cx="2910570" cy="506259"/>
          </a:xfrm>
          <a:prstGeom prst="rect">
            <a:avLst/>
          </a:prstGeom>
        </p:spPr>
        <p:txBody>
          <a:bodyPr vert="horz" lIns="93635" tIns="46817" rIns="93635" bIns="46817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6130" y="9613998"/>
            <a:ext cx="2910570" cy="506259"/>
          </a:xfrm>
          <a:prstGeom prst="rect">
            <a:avLst/>
          </a:prstGeom>
        </p:spPr>
        <p:txBody>
          <a:bodyPr vert="horz" lIns="93635" tIns="46817" rIns="93635" bIns="46817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CB8CF9F-A4F9-43FE-ABED-846C6DF6B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0570" cy="506259"/>
          </a:xfrm>
          <a:prstGeom prst="rect">
            <a:avLst/>
          </a:prstGeom>
        </p:spPr>
        <p:txBody>
          <a:bodyPr vert="horz" lIns="93635" tIns="46817" rIns="93635" bIns="46817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6130" y="0"/>
            <a:ext cx="2910570" cy="506259"/>
          </a:xfrm>
          <a:prstGeom prst="rect">
            <a:avLst/>
          </a:prstGeom>
        </p:spPr>
        <p:txBody>
          <a:bodyPr vert="horz" lIns="93635" tIns="46817" rIns="93635" bIns="46817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FFE9E03-9103-4FD8-AEBC-8FB2F56F1170}" type="datetimeFigureOut">
              <a:rPr lang="en-US"/>
              <a:pPr>
                <a:defRPr/>
              </a:pPr>
              <a:t>10/31/2011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46288" y="758825"/>
            <a:ext cx="2625725" cy="379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635" tIns="46817" rIns="93635" bIns="46817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1670" y="4807821"/>
            <a:ext cx="5374960" cy="4554690"/>
          </a:xfrm>
          <a:prstGeom prst="rect">
            <a:avLst/>
          </a:prstGeom>
        </p:spPr>
        <p:txBody>
          <a:bodyPr vert="horz" lIns="93635" tIns="46817" rIns="93635" bIns="46817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13998"/>
            <a:ext cx="2910570" cy="506259"/>
          </a:xfrm>
          <a:prstGeom prst="rect">
            <a:avLst/>
          </a:prstGeom>
        </p:spPr>
        <p:txBody>
          <a:bodyPr vert="horz" lIns="93635" tIns="46817" rIns="93635" bIns="46817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6130" y="9613998"/>
            <a:ext cx="2910570" cy="506259"/>
          </a:xfrm>
          <a:prstGeom prst="rect">
            <a:avLst/>
          </a:prstGeom>
        </p:spPr>
        <p:txBody>
          <a:bodyPr vert="horz" lIns="93635" tIns="46817" rIns="93635" bIns="46817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0B33DCA7-E45F-4461-88DC-7E8F0063B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58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O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 userDrawn="1"/>
        </p:nvSpPr>
        <p:spPr bwMode="auto">
          <a:xfrm rot="10800000" flipH="1">
            <a:off x="0" y="0"/>
            <a:ext cx="4191000" cy="762000"/>
          </a:xfrm>
          <a:prstGeom prst="snip1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en-US" sz="120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endParaRPr lang="en-US" sz="1200" dirty="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524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 dirty="0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8280">
            <a:off x="5050143" y="8217202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6482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Monday Oct 31, 2011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Lecture18 : Architectural Desgin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9578975"/>
            <a:ext cx="1600200" cy="277813"/>
          </a:xfrm>
        </p:spPr>
        <p:txBody>
          <a:bodyPr/>
          <a:lstStyle>
            <a:lvl1pPr>
              <a:defRPr sz="1200" b="1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3B53A2AA-9027-4C95-9F13-8E1AF226A4DA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64789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E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 userDrawn="1"/>
        </p:nvGrpSpPr>
        <p:grpSpPr bwMode="auto">
          <a:xfrm flipH="1">
            <a:off x="0" y="0"/>
            <a:ext cx="6858000" cy="762000"/>
            <a:chOff x="0" y="0"/>
            <a:chExt cx="6858000" cy="762000"/>
          </a:xfrm>
        </p:grpSpPr>
        <p:sp>
          <p:nvSpPr>
            <p:cNvPr id="3" name="Snip Single Corner Rectangle 2"/>
            <p:cNvSpPr/>
            <p:nvPr userDrawn="1"/>
          </p:nvSpPr>
          <p:spPr bwMode="auto">
            <a:xfrm rot="10800000" flipH="1">
              <a:off x="0" y="0"/>
              <a:ext cx="4191000" cy="762000"/>
            </a:xfrm>
            <a:prstGeom prst="snip1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  <p:sp>
          <p:nvSpPr>
            <p:cNvPr id="4" name="Rectangle 3"/>
            <p:cNvSpPr/>
            <p:nvPr userDrawn="1"/>
          </p:nvSpPr>
          <p:spPr bwMode="auto">
            <a:xfrm>
              <a:off x="0" y="0"/>
              <a:ext cx="6858000" cy="381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</p:grpSp>
      <p:sp>
        <p:nvSpPr>
          <p:cNvPr id="5" name="Rectangle 4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1910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628">
            <a:off x="461902" y="8243484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-2286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Monday Oct 31, 2011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2540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Lecture18 : Architectural Desgin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9578975"/>
            <a:ext cx="1600200" cy="277813"/>
          </a:xfrm>
        </p:spPr>
        <p:txBody>
          <a:bodyPr/>
          <a:lstStyle>
            <a:lvl1pPr algn="l">
              <a:defRPr sz="1200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fld id="{0085A2F2-36C8-4C6B-A475-C87EFA4721C5}" type="slidenum">
              <a:rPr lang="en-US"/>
              <a:pPr>
                <a:defRPr/>
              </a:pPr>
              <a:t>‹#›</a:t>
            </a:fld>
            <a:r>
              <a:rPr lang="en-US" dirty="0"/>
              <a:t> </a:t>
            </a:r>
            <a:r>
              <a:rPr lang="en-US" b="1" dirty="0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4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331788" y="149225"/>
            <a:ext cx="618331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23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Monday Oct 31, 2011</a:t>
            </a:r>
            <a:endParaRPr lang="en-US"/>
          </a:p>
        </p:txBody>
      </p:sp>
      <p:sp>
        <p:nvSpPr>
          <p:cNvPr id="824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4938"/>
            <a:ext cx="2171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Lecture18 : Architectural Desgin</a:t>
            </a:r>
            <a:endParaRPr lang="en-US"/>
          </a:p>
        </p:txBody>
      </p:sp>
      <p:sp>
        <p:nvSpPr>
          <p:cNvPr id="824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0FB306FA-882B-43A1-A5FB-CDB222745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hd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19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22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25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Lecture18 : Architectural Desgin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31,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1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928209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Lecture18 : Architectural Desgin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31,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2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953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Lecture18 : Architectural Desgin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31,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3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968544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Lecture18 : Architectural Desgin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31,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4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678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Lecture18 : Architectural Desgin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31,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5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938640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Lecture18 : Architectural Desgin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31,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6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845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Lecture18 : Architectural Desgin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31,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7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7963030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Lecture18 : Architectural Desgin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31,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8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5485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9"/>
</p:tagLst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3170</TotalTime>
  <Words>112</Words>
  <Application>Microsoft Office PowerPoint</Application>
  <PresentationFormat>A4 Paper (210x297 mm)</PresentationFormat>
  <Paragraphs>32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Balloons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Slide With Notes Layout Definition Template</dc:title>
  <dc:creator>Shyam Pillai</dc:creator>
  <dc:description>© 2002 Shyam Pillai._x000d_
All rights reserved.</dc:description>
  <cp:lastModifiedBy>Khalid Aljasser</cp:lastModifiedBy>
  <cp:revision>49</cp:revision>
  <cp:lastPrinted>2011-09-14T11:46:41Z</cp:lastPrinted>
  <dcterms:created xsi:type="dcterms:W3CDTF">2002-03-12T03:05:55Z</dcterms:created>
  <dcterms:modified xsi:type="dcterms:W3CDTF">2011-10-31T04:36:53Z</dcterms:modified>
</cp:coreProperties>
</file>